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2" autoAdjust="0"/>
    <p:restoredTop sz="94660"/>
  </p:normalViewPr>
  <p:slideViewPr>
    <p:cSldViewPr snapToGrid="0">
      <p:cViewPr>
        <p:scale>
          <a:sx n="101" d="100"/>
          <a:sy n="101" d="100"/>
        </p:scale>
        <p:origin x="-49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Relationship Id="rId14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anda Brandt" userId="e91c9f4b8d301d05" providerId="LiveId" clId="{DF894AEA-5807-4F70-950F-BA1FB1B754B7}"/>
    <pc:docChg chg="modSld">
      <pc:chgData name="Amanda Brandt" userId="e91c9f4b8d301d05" providerId="LiveId" clId="{DF894AEA-5807-4F70-950F-BA1FB1B754B7}" dt="2024-05-22T20:18:44.397" v="0" actId="1076"/>
      <pc:docMkLst>
        <pc:docMk/>
      </pc:docMkLst>
      <pc:sldChg chg="modSp mod">
        <pc:chgData name="Amanda Brandt" userId="e91c9f4b8d301d05" providerId="LiveId" clId="{DF894AEA-5807-4F70-950F-BA1FB1B754B7}" dt="2024-05-22T20:18:44.397" v="0" actId="1076"/>
        <pc:sldMkLst>
          <pc:docMk/>
          <pc:sldMk cId="2290409699" sldId="259"/>
        </pc:sldMkLst>
        <pc:picChg chg="mod">
          <ac:chgData name="Amanda Brandt" userId="e91c9f4b8d301d05" providerId="LiveId" clId="{DF894AEA-5807-4F70-950F-BA1FB1B754B7}" dt="2024-05-22T20:18:44.397" v="0" actId="1076"/>
          <ac:picMkLst>
            <pc:docMk/>
            <pc:sldMk cId="2290409699" sldId="259"/>
            <ac:picMk id="3" creationId="{39E46AD0-42F1-92CA-C75F-F018EA5FFB17}"/>
          </ac:picMkLst>
        </pc:picChg>
      </pc:sldChg>
    </pc:docChg>
  </pc:docChgLst>
  <pc:docChgLst>
    <pc:chgData name="Amanda Brandt" userId="e91c9f4b8d301d05" providerId="LiveId" clId="{0E1F5FB6-E42D-4756-9154-2A6CCD71E303}"/>
    <pc:docChg chg="custSel addSld modSld">
      <pc:chgData name="Amanda Brandt" userId="e91c9f4b8d301d05" providerId="LiveId" clId="{0E1F5FB6-E42D-4756-9154-2A6CCD71E303}" dt="2024-04-29T14:28:08.660" v="261" actId="20577"/>
      <pc:docMkLst>
        <pc:docMk/>
      </pc:docMkLst>
      <pc:sldChg chg="addSp modSp new mod">
        <pc:chgData name="Amanda Brandt" userId="e91c9f4b8d301d05" providerId="LiveId" clId="{0E1F5FB6-E42D-4756-9154-2A6CCD71E303}" dt="2024-04-29T14:28:08.660" v="261" actId="20577"/>
        <pc:sldMkLst>
          <pc:docMk/>
          <pc:sldMk cId="2891669859" sldId="262"/>
        </pc:sldMkLst>
        <pc:spChg chg="add mod">
          <ac:chgData name="Amanda Brandt" userId="e91c9f4b8d301d05" providerId="LiveId" clId="{0E1F5FB6-E42D-4756-9154-2A6CCD71E303}" dt="2024-04-29T14:28:08.660" v="261" actId="20577"/>
          <ac:spMkLst>
            <pc:docMk/>
            <pc:sldMk cId="2891669859" sldId="262"/>
            <ac:spMk id="3" creationId="{CCFFBE1C-2092-3058-1466-F8D1DEEA22D2}"/>
          </ac:spMkLst>
        </pc:spChg>
        <pc:picChg chg="add">
          <ac:chgData name="Amanda Brandt" userId="e91c9f4b8d301d05" providerId="LiveId" clId="{0E1F5FB6-E42D-4756-9154-2A6CCD71E303}" dt="2024-04-29T14:26:53.383" v="1"/>
          <ac:picMkLst>
            <pc:docMk/>
            <pc:sldMk cId="2891669859" sldId="262"/>
            <ac:picMk id="2" creationId="{91ED4C6B-5AF3-3EEC-98F9-34805797613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7C226-1375-3159-A981-330C45EA6A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966EF38-40D1-0BE4-70FA-D5957F8525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4685A0-9A9C-3CDE-6000-715E3FA6C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CAD413-AF2F-01A3-B0D1-94F5565E1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525199-2B92-E2D7-2AB1-999C466E0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7455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8D2C-258C-9812-499A-A36A9906D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208353-AF29-6841-2E7C-6D07CD9F1D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276B14-3C8B-A771-38D5-28F6C08A1E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59B39E-A637-79C5-1C35-9597EA3251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C3E027-0D82-AB85-BCCE-778D7E53B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97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2F9BD56-6080-B431-2C62-711DD84764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5F39CF-AFD5-50E2-1F2D-2E368D6701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991BD6-D3D3-E037-90A4-FD8E4E23B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F6065-40D0-3C25-E7F2-33474446AC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8BE82C-352E-5345-87CD-544F2C527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765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B75DD-2597-82DF-DB2A-674D8DA31E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CBF466-DE00-4952-2A33-F04CCD6DE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6AC45C-27C0-6964-999D-93B30BCEAF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091017-7108-E851-4E3E-A0F952E018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2C2756-49E7-1292-45D2-CD8D16F10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4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EEF81-EC6C-5889-47B5-F88FBC0E6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9AE17-6826-9233-6054-D1264A5A5B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D17B21-86AD-BAD0-239F-7E43AA24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7E6FA9-A560-5B07-51E5-DBD4D7740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F40CE6-2225-33B9-789F-53F91155C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7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14189-2C0B-7903-117B-D20C7B88F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15A3A-FBB1-165D-666B-35ED3B24C7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F70032-7290-6816-5E2F-8D1778A30F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A6D423-C263-7B1D-F1F7-86DA38429D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63E70F-061A-F662-8050-C8328458A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0902E6F-3BB9-93C8-0A20-E343F039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864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5F583-3F0A-E980-4B23-1EC3559B35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56428-88D8-A4AA-D6F8-484B01942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1A9C84-047B-F5D5-D894-29A669DA5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EB5F1C-B332-EEA0-B2B4-41BD1BDE82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5752998-B021-1003-D30B-84B9333F2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003E4C-C39F-F773-FA75-0CBEEFBDE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50DF87-5522-488E-D167-D6E5D14D9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8324E3-190A-8283-477F-3BAD0B8C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891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E275F-0F04-470E-AEC5-48CCAA497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1BA65A5-CF45-CF3B-C05F-51C0A24326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DACD77-C567-D51A-B447-447F6C13C0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F1FE50-A340-71E3-F1CE-A548087177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983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C09DA-DD3A-E19D-3754-38D436BCA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9D961D-BA19-EF3B-542A-5B5CE8825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B92529-CD1F-F329-9ADB-A0D9D3FDB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91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E83A7-79FE-0082-CAFC-EC58316D2A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60F4DC-4A41-E829-89BE-8A474BE71D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A025F2-0E8B-3C6B-7011-C7CF9053D0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D01EF6-EF85-1EE3-28B9-6856C833E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D8CCD9-101E-88F9-4481-E7EDD49ED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23BB7E-6F3B-26A4-4F11-C93829392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90264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A11DD-7AEE-78A5-A711-10B6531120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8C881-7529-59FE-489E-26A330B49C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4B6A3D-58A5-18B6-789A-E76ADAB8DC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CA0BEC-A2C5-2E3B-8C88-39BC650F0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FE64B8-FEAD-07D2-FD52-4AEE9F7DBA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725499-2749-36E0-459B-DB3D09CF3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880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72BA81-0870-F866-5AC2-3FE21FCB70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5691A-F32C-4E4F-82B1-E1BF47264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E4415C-D2D7-9096-224D-B76FA072319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7A99F6E-5F8F-4A12-8516-921DEF8DE2DC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533ABD-070F-A50D-3397-F932A361A2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2AABC-D089-3143-F120-C77A5A97F6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704B7E5-F7D3-4E01-9A76-840E79A74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07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2B4DEB5-0600-3659-5339-B74662E3F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78" y="0"/>
            <a:ext cx="1120524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79CB37-E42D-3424-9642-0FC0B5DE82C2}"/>
              </a:ext>
            </a:extLst>
          </p:cNvPr>
          <p:cNvSpPr txBox="1"/>
          <p:nvPr/>
        </p:nvSpPr>
        <p:spPr>
          <a:xfrm>
            <a:off x="6677781" y="1023257"/>
            <a:ext cx="27432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dirty="0"/>
              <a:t>​</a:t>
            </a:r>
            <a:r>
              <a:rPr lang="en-US" sz="2800" b="1" dirty="0">
                <a:solidFill>
                  <a:schemeClr val="bg1"/>
                </a:solidFill>
              </a:rPr>
              <a:t>DIRECT ROUTE WITH LAT/LONG COORDINATES ALONG ROUTE</a:t>
            </a:r>
          </a:p>
        </p:txBody>
      </p:sp>
    </p:spTree>
    <p:extLst>
      <p:ext uri="{BB962C8B-B14F-4D97-AF65-F5344CB8AC3E}">
        <p14:creationId xmlns:p14="http://schemas.microsoft.com/office/powerpoint/2010/main" val="2094813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E46AD0-42F1-92CA-C75F-F018EA5FF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546" y="383764"/>
            <a:ext cx="7687178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2C5DB6C-8B82-0486-7E8E-DE171B16F9D2}"/>
              </a:ext>
            </a:extLst>
          </p:cNvPr>
          <p:cNvSpPr txBox="1"/>
          <p:nvPr/>
        </p:nvSpPr>
        <p:spPr>
          <a:xfrm>
            <a:off x="7203179" y="716410"/>
            <a:ext cx="2409743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ZOOM IN OF FIRST HALF OF ROUTE</a:t>
            </a:r>
          </a:p>
        </p:txBody>
      </p:sp>
    </p:spTree>
    <p:extLst>
      <p:ext uri="{BB962C8B-B14F-4D97-AF65-F5344CB8AC3E}">
        <p14:creationId xmlns:p14="http://schemas.microsoft.com/office/powerpoint/2010/main" val="2290409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73E936E-F434-4589-DE96-7D61C4E349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407" y="0"/>
            <a:ext cx="7257185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E5522A-1CA3-45D7-6F43-19E658383E91}"/>
              </a:ext>
            </a:extLst>
          </p:cNvPr>
          <p:cNvSpPr txBox="1"/>
          <p:nvPr/>
        </p:nvSpPr>
        <p:spPr>
          <a:xfrm>
            <a:off x="2887785" y="1936913"/>
            <a:ext cx="27432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>
                <a:solidFill>
                  <a:srgbClr val="FFFFFF"/>
                </a:solidFill>
              </a:rPr>
              <a:t>ZOOM IN OF SECOND HALF OF ROUTE</a:t>
            </a:r>
            <a:r>
              <a:rPr lang="en-US" sz="2800" b="1" dirty="0"/>
              <a:t>​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511099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DF3A35F-92B8-7F76-DB91-000EDDCD74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5141" y="0"/>
            <a:ext cx="4916384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D061949-10A2-82BD-3562-4BA39540D850}"/>
              </a:ext>
            </a:extLst>
          </p:cNvPr>
          <p:cNvSpPr txBox="1"/>
          <p:nvPr/>
        </p:nvSpPr>
        <p:spPr>
          <a:xfrm>
            <a:off x="3050605" y="4229426"/>
            <a:ext cx="2743200" cy="13849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800" b="1" dirty="0"/>
              <a:t>ALTERNATE CHART OF DIRECT ROUTE</a:t>
            </a:r>
            <a:r>
              <a:rPr lang="en-US" sz="2800" dirty="0"/>
              <a:t>​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7538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1ED4C6B-5AF3-3EEC-98F9-348057976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550" y="166687"/>
            <a:ext cx="5676900" cy="65246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FFBE1C-2092-3058-1466-F8D1DEEA22D2}"/>
              </a:ext>
            </a:extLst>
          </p:cNvPr>
          <p:cNvSpPr txBox="1"/>
          <p:nvPr/>
        </p:nvSpPr>
        <p:spPr>
          <a:xfrm>
            <a:off x="744279" y="1488558"/>
            <a:ext cx="229663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route depicts flying over water for the majority of the route, to avoid overflight of property and people. This is not the most desirable route for several reasons, but a possible option if needed. </a:t>
            </a:r>
          </a:p>
        </p:txBody>
      </p:sp>
    </p:spTree>
    <p:extLst>
      <p:ext uri="{BB962C8B-B14F-4D97-AF65-F5344CB8AC3E}">
        <p14:creationId xmlns:p14="http://schemas.microsoft.com/office/powerpoint/2010/main" val="28916698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595B36E21B1446BEF02EDF6A5CCE80" ma:contentTypeVersion="16" ma:contentTypeDescription="Create a new document." ma:contentTypeScope="" ma:versionID="cb3f038269a04c3b2e92b0c01195ebc2">
  <xsd:schema xmlns:xsd="http://www.w3.org/2001/XMLSchema" xmlns:xs="http://www.w3.org/2001/XMLSchema" xmlns:p="http://schemas.microsoft.com/office/2006/metadata/properties" xmlns:ns2="ccac55a5-58e7-4cfd-80ed-2691a1bce1d6" xmlns:ns3="2375ba19-772d-4d13-94f5-7dbbc4c4ecf9" targetNamespace="http://schemas.microsoft.com/office/2006/metadata/properties" ma:root="true" ma:fieldsID="4f0a95fd0c9091c32ffa05e97010d4ef" ns2:_="" ns3:_="">
    <xsd:import namespace="ccac55a5-58e7-4cfd-80ed-2691a1bce1d6"/>
    <xsd:import namespace="2375ba19-772d-4d13-94f5-7dbbc4c4ecf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SearchProperties" minOccurs="0"/>
                <xsd:element ref="ns2:ProgramManagmentTimelin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ac55a5-58e7-4cfd-80ed-2691a1bce1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1286ec34-a2ae-4ac6-b6b4-0b3167cce8d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ProgramManagmentTimeline" ma:index="21" nillable="true" ma:displayName="Program Managment Timeline" ma:format="Dropdown" ma:internalName="ProgramManagmentTimeline">
      <xsd:simpleType>
        <xsd:restriction base="dms:Text">
          <xsd:maxLength value="255"/>
        </xsd:restriction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75ba19-772d-4d13-94f5-7dbbc4c4ecf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45060e82-c821-4056-90ef-600aab9d78e6}" ma:internalName="TaxCatchAll" ma:showField="CatchAllData" ma:web="2375ba19-772d-4d13-94f5-7dbbc4c4ecf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375ba19-772d-4d13-94f5-7dbbc4c4ecf9" xsi:nil="true"/>
    <lcf76f155ced4ddcb4097134ff3c332f xmlns="ccac55a5-58e7-4cfd-80ed-2691a1bce1d6">
      <Terms xmlns="http://schemas.microsoft.com/office/infopath/2007/PartnerControls"/>
    </lcf76f155ced4ddcb4097134ff3c332f>
    <ProgramManagmentTimeline xmlns="ccac55a5-58e7-4cfd-80ed-2691a1bce1d6" xsi:nil="true"/>
  </documentManagement>
</p:properties>
</file>

<file path=customXml/itemProps1.xml><?xml version="1.0" encoding="utf-8"?>
<ds:datastoreItem xmlns:ds="http://schemas.openxmlformats.org/officeDocument/2006/customXml" ds:itemID="{970BDBB2-A18A-4CA7-A9B8-11146C407DF2}"/>
</file>

<file path=customXml/itemProps2.xml><?xml version="1.0" encoding="utf-8"?>
<ds:datastoreItem xmlns:ds="http://schemas.openxmlformats.org/officeDocument/2006/customXml" ds:itemID="{86280E41-19AF-441B-8CD3-42A33220A179}"/>
</file>

<file path=customXml/itemProps3.xml><?xml version="1.0" encoding="utf-8"?>
<ds:datastoreItem xmlns:ds="http://schemas.openxmlformats.org/officeDocument/2006/customXml" ds:itemID="{E4D1A408-0A09-4EA2-9C01-48A106EEF98F}"/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70</Words>
  <Application>Microsoft Office PowerPoint</Application>
  <PresentationFormat>Widescreen</PresentationFormat>
  <Paragraphs>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Philip Brandt</dc:creator>
  <cp:lastModifiedBy>Amanda Brandt</cp:lastModifiedBy>
  <cp:revision>46</cp:revision>
  <dcterms:created xsi:type="dcterms:W3CDTF">2024-04-10T21:28:21Z</dcterms:created>
  <dcterms:modified xsi:type="dcterms:W3CDTF">2024-05-22T20:18:53Z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0x010100C2595B36E21B1446BEF02EDF6A5CCE80</vt:lpwstr>
  </property>
</Properties>
</file>